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4"/>
    <p:sldMasterId id="2147483672" r:id="rId35"/>
    <p:sldMasterId id="2147483701" r:id="rId36"/>
    <p:sldMasterId id="2147483740" r:id="rId37"/>
    <p:sldMasterId id="2147483768" r:id="rId38"/>
  </p:sldMasterIdLst>
  <p:notesMasterIdLst>
    <p:notesMasterId r:id="rId43"/>
  </p:notesMasterIdLst>
  <p:handoutMasterIdLst>
    <p:handoutMasterId r:id="rId44"/>
  </p:handoutMasterIdLst>
  <p:sldIdLst>
    <p:sldId id="302" r:id="rId39"/>
    <p:sldId id="290" r:id="rId40"/>
    <p:sldId id="291" r:id="rId41"/>
    <p:sldId id="2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73292" autoAdjust="0"/>
  </p:normalViewPr>
  <p:slideViewPr>
    <p:cSldViewPr snapToGrid="0">
      <p:cViewPr varScale="1">
        <p:scale>
          <a:sx n="53" d="100"/>
          <a:sy n="53" d="100"/>
        </p:scale>
        <p:origin x="1350" y="66"/>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1.xml"/><Relationship Id="rId3" Type="http://schemas.openxmlformats.org/officeDocument/2006/relationships/customXml" Target="../customXml/item3.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4.xml"/><Relationship Id="rId47"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5.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4.xml"/><Relationship Id="rId40" Type="http://schemas.openxmlformats.org/officeDocument/2006/relationships/slide" Target="slides/slide2.xml"/><Relationship Id="rId45"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5/7/2016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a:t>
            </a:fld>
            <a:endParaRPr lang="en-US"/>
          </a:p>
        </p:txBody>
      </p:sp>
    </p:spTree>
    <p:extLst>
      <p:ext uri="{BB962C8B-B14F-4D97-AF65-F5344CB8AC3E}">
        <p14:creationId xmlns:p14="http://schemas.microsoft.com/office/powerpoint/2010/main" val="1670661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a:t>
            </a:fld>
            <a:endParaRPr lang="en-US"/>
          </a:p>
        </p:txBody>
      </p:sp>
    </p:spTree>
    <p:extLst>
      <p:ext uri="{BB962C8B-B14F-4D97-AF65-F5344CB8AC3E}">
        <p14:creationId xmlns:p14="http://schemas.microsoft.com/office/powerpoint/2010/main" val="1103751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3.png"/><Relationship Id="rId2" Type="http://schemas.openxmlformats.org/officeDocument/2006/relationships/customXml" Target="../../customXml/item22.xml"/><Relationship Id="rId1" Type="http://schemas.openxmlformats.org/officeDocument/2006/relationships/customXml" Target="../../customXml/item7.xml"/><Relationship Id="rId6" Type="http://schemas.openxmlformats.org/officeDocument/2006/relationships/slideMaster" Target="../slideMasters/slideMaster2.xml"/><Relationship Id="rId5" Type="http://schemas.openxmlformats.org/officeDocument/2006/relationships/customXml" Target="../../customXml/item21.xml"/><Relationship Id="rId4" Type="http://schemas.openxmlformats.org/officeDocument/2006/relationships/customXml" Target="../../customXml/item1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6.w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3.png"/><Relationship Id="rId2" Type="http://schemas.openxmlformats.org/officeDocument/2006/relationships/customXml" Target="../../customXml/item26.xml"/><Relationship Id="rId1" Type="http://schemas.openxmlformats.org/officeDocument/2006/relationships/customXml" Target="../../customXml/item6.xml"/><Relationship Id="rId6" Type="http://schemas.openxmlformats.org/officeDocument/2006/relationships/slideMaster" Target="../slideMasters/slideMaster2.xml"/><Relationship Id="rId5" Type="http://schemas.openxmlformats.org/officeDocument/2006/relationships/customXml" Target="../../customXml/item16.xml"/><Relationship Id="rId4" Type="http://schemas.openxmlformats.org/officeDocument/2006/relationships/customXml" Target="../../customXml/item30.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3.png"/><Relationship Id="rId2" Type="http://schemas.openxmlformats.org/officeDocument/2006/relationships/customXml" Target="../../customXml/item25.xml"/><Relationship Id="rId1" Type="http://schemas.openxmlformats.org/officeDocument/2006/relationships/customXml" Target="../../customXml/item28.xml"/><Relationship Id="rId6" Type="http://schemas.openxmlformats.org/officeDocument/2006/relationships/slideMaster" Target="../slideMasters/slideMaster2.xml"/><Relationship Id="rId5" Type="http://schemas.openxmlformats.org/officeDocument/2006/relationships/customXml" Target="../../customXml/item17.xml"/><Relationship Id="rId4" Type="http://schemas.openxmlformats.org/officeDocument/2006/relationships/customXml" Target="../../customXml/item3.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27.xml"/><Relationship Id="rId7" Type="http://schemas.openxmlformats.org/officeDocument/2006/relationships/image" Target="../media/image3.png"/><Relationship Id="rId2" Type="http://schemas.openxmlformats.org/officeDocument/2006/relationships/customXml" Target="../../customXml/item14.xml"/><Relationship Id="rId1" Type="http://schemas.openxmlformats.org/officeDocument/2006/relationships/customXml" Target="../../customXml/item13.xml"/><Relationship Id="rId6" Type="http://schemas.openxmlformats.org/officeDocument/2006/relationships/slideMaster" Target="../slideMasters/slideMaster2.xml"/><Relationship Id="rId5" Type="http://schemas.openxmlformats.org/officeDocument/2006/relationships/customXml" Target="../../customXml/item29.xml"/><Relationship Id="rId4" Type="http://schemas.openxmlformats.org/officeDocument/2006/relationships/customXml" Target="../../customXml/item31.xml"/></Relationships>
</file>

<file path=ppt/slideLayouts/_rels/slideLayout14.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4.png"/><Relationship Id="rId2" Type="http://schemas.openxmlformats.org/officeDocument/2006/relationships/customXml" Target="../../customXml/item32.xml"/><Relationship Id="rId1" Type="http://schemas.openxmlformats.org/officeDocument/2006/relationships/customXml" Target="../../customXml/item24.xml"/><Relationship Id="rId6" Type="http://schemas.openxmlformats.org/officeDocument/2006/relationships/slideMaster" Target="../slideMasters/slideMaster2.xml"/><Relationship Id="rId5" Type="http://schemas.openxmlformats.org/officeDocument/2006/relationships/customXml" Target="../../customXml/item2.xml"/><Relationship Id="rId4" Type="http://schemas.openxmlformats.org/officeDocument/2006/relationships/customXml" Target="../../customXml/item20.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4.png"/><Relationship Id="rId2" Type="http://schemas.openxmlformats.org/officeDocument/2006/relationships/customXml" Target="../../customXml/item1.xml"/><Relationship Id="rId1" Type="http://schemas.openxmlformats.org/officeDocument/2006/relationships/customXml" Target="../../customXml/item5.xml"/><Relationship Id="rId6" Type="http://schemas.openxmlformats.org/officeDocument/2006/relationships/slideMaster" Target="../slideMasters/slideMaster2.xml"/><Relationship Id="rId5" Type="http://schemas.openxmlformats.org/officeDocument/2006/relationships/customXml" Target="../../customXml/item19.xml"/><Relationship Id="rId4" Type="http://schemas.openxmlformats.org/officeDocument/2006/relationships/customXml" Target="../../customXml/item3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4264946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3024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6705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3591249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302" y="301617"/>
            <a:ext cx="1813243" cy="387120"/>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1458" y="2198790"/>
            <a:ext cx="4129660" cy="4130246"/>
          </a:xfrm>
          <a:prstGeom prst="rect">
            <a:avLst/>
          </a:prstGeom>
        </p:spPr>
      </p:pic>
    </p:spTree>
    <p:extLst>
      <p:ext uri="{BB962C8B-B14F-4D97-AF65-F5344CB8AC3E}">
        <p14:creationId xmlns:p14="http://schemas.microsoft.com/office/powerpoint/2010/main" val="1948300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695" y="-7121"/>
            <a:ext cx="12206695" cy="6860591"/>
          </a:xfrm>
          <a:prstGeom prst="rect">
            <a:avLst/>
          </a:prstGeom>
        </p:spPr>
      </p:pic>
      <p:sp>
        <p:nvSpPr>
          <p:cNvPr id="22" name="Rectangle 21"/>
          <p:cNvSpPr/>
          <p:nvPr userDrawn="1"/>
        </p:nvSpPr>
        <p:spPr bwMode="gray">
          <a:xfrm>
            <a:off x="147848" y="2017242"/>
            <a:ext cx="6301114" cy="3586208"/>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600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4389" y="324239"/>
            <a:ext cx="1064610" cy="227386"/>
          </a:xfrm>
          <a:prstGeom prst="rect">
            <a:avLst/>
          </a:prstGeom>
        </p:spPr>
      </p:pic>
      <p:sp>
        <p:nvSpPr>
          <p:cNvPr id="26" name="Title 1"/>
          <p:cNvSpPr>
            <a:spLocks noGrp="1"/>
          </p:cNvSpPr>
          <p:nvPr>
            <p:ph type="title" hasCustomPrompt="1"/>
          </p:nvPr>
        </p:nvSpPr>
        <p:spPr>
          <a:xfrm>
            <a:off x="269302" y="2075840"/>
            <a:ext cx="6003179" cy="1801436"/>
          </a:xfrm>
          <a:noFill/>
        </p:spPr>
        <p:txBody>
          <a:bodyPr lIns="146304" tIns="91440" rIns="146304" bIns="91440" anchor="t" anchorCtr="0"/>
          <a:lstStyle>
            <a:lvl1pPr>
              <a:defRPr sz="4117" spc="-98"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69302" y="4593941"/>
            <a:ext cx="6003179" cy="884990"/>
          </a:xfrm>
          <a:noFill/>
        </p:spPr>
        <p:txBody>
          <a:bodyPr lIns="146304" tIns="109728" rIns="146304" bIns="109728" anchor="b">
            <a:noAutofit/>
          </a:bodyPr>
          <a:lstStyle>
            <a:lvl1pPr marL="0" indent="0">
              <a:spcBef>
                <a:spcPts val="0"/>
              </a:spcBef>
              <a:buNone/>
              <a:defRPr sz="1961"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622101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577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78359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3230939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0362636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7999320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085139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1695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8461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bg1"/>
                </a:solidFill>
              </a:defRPr>
            </a:lvl1pPr>
            <a:lvl2pPr marL="0" indent="0">
              <a:spcBef>
                <a:spcPts val="1059"/>
              </a:spcBef>
              <a:buNone/>
              <a:defRPr sz="1961">
                <a:solidFill>
                  <a:schemeClr val="bg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1458" y="2158155"/>
            <a:ext cx="4107828" cy="4211517"/>
          </a:xfrm>
          <a:prstGeom prst="rect">
            <a:avLst/>
          </a:prstGeom>
        </p:spPr>
      </p:pic>
    </p:spTree>
    <p:extLst>
      <p:ext uri="{BB962C8B-B14F-4D97-AF65-F5344CB8AC3E}">
        <p14:creationId xmlns:p14="http://schemas.microsoft.com/office/powerpoint/2010/main" val="184831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18" y="289516"/>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1985378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115818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830000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110850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06606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9072604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060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9345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04487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6244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53803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8267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15644463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29404591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6135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6409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5973836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9580970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3643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131089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94221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943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2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36984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8570" y="6170058"/>
            <a:ext cx="11474238" cy="331946"/>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367540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52792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82566F-65E1-BE4D-8686-1C9E6D0A00EC}" type="datetimeFigureOut">
              <a:rPr lang="en-US" smtClean="0"/>
              <a:t>5/7/2016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1B9D37-AD6D-874E-B178-3335CC8712AE}" type="slidenum">
              <a:rPr lang="en-US" smtClean="0"/>
              <a:t>‹#›</a:t>
            </a:fld>
            <a:endParaRPr lang="en-US"/>
          </a:p>
        </p:txBody>
      </p:sp>
    </p:spTree>
    <p:extLst>
      <p:ext uri="{BB962C8B-B14F-4D97-AF65-F5344CB8AC3E}">
        <p14:creationId xmlns:p14="http://schemas.microsoft.com/office/powerpoint/2010/main" val="894726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7514489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56973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01491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137182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5293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17693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829472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698509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245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963533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17540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2850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5787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55945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92943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8790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96221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2354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9386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203553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176965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185246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7079258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766531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73454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42582549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85209231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2309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7831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3823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679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4124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234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Tree>
    <p:extLst>
      <p:ext uri="{BB962C8B-B14F-4D97-AF65-F5344CB8AC3E}">
        <p14:creationId xmlns:p14="http://schemas.microsoft.com/office/powerpoint/2010/main" val="4029238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2" y="280419"/>
            <a:ext cx="11151918" cy="771152"/>
          </a:xfr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77954" y="1402082"/>
            <a:ext cx="11151918" cy="218480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90393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705" baseline="0">
                <a:solidFill>
                  <a:srgbClr val="505050"/>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69239" y="2084173"/>
            <a:ext cx="8964248" cy="2701124"/>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5631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bg1"/>
                </a:solidFill>
                <a:latin typeface="Segoe UI" pitchFamily="34" charset="0"/>
                <a:cs typeface="Segoe UI" pitchFamily="34" charset="0"/>
              </a:defRPr>
            </a:lvl1pPr>
          </a:lstStyle>
          <a:p>
            <a:r>
              <a:rPr lang="fr-FR"/>
              <a:t>Cliquez pour modifier le style du titre</a:t>
            </a:r>
          </a:p>
        </p:txBody>
      </p:sp>
      <p:sp>
        <p:nvSpPr>
          <p:cNvPr id="3" name="Espace réservé du contenu 2"/>
          <p:cNvSpPr>
            <a:spLocks noGrp="1"/>
          </p:cNvSpPr>
          <p:nvPr>
            <p:ph idx="1"/>
          </p:nvPr>
        </p:nvSpPr>
        <p:spPr>
          <a:xfrm>
            <a:off x="269241" y="1189177"/>
            <a:ext cx="11653521" cy="2727993"/>
          </a:xfrm>
        </p:spPr>
        <p:txBody>
          <a:bodyPr/>
          <a:lstStyle>
            <a:lvl1pPr>
              <a:defRPr>
                <a:solidFill>
                  <a:schemeClr val="bg1"/>
                </a:solidFill>
                <a:latin typeface="Segoe UI" pitchFamily="34" charset="0"/>
                <a:cs typeface="Segoe UI" pitchFamily="34" charset="0"/>
              </a:defRPr>
            </a:lvl1pPr>
            <a:lvl2pPr>
              <a:defRPr>
                <a:solidFill>
                  <a:schemeClr val="bg1"/>
                </a:solidFill>
                <a:latin typeface="Segoe UI" pitchFamily="34" charset="0"/>
                <a:cs typeface="Segoe UI" pitchFamily="34" charset="0"/>
              </a:defRPr>
            </a:lvl2pPr>
            <a:lvl3pPr>
              <a:defRPr>
                <a:solidFill>
                  <a:schemeClr val="bg1"/>
                </a:solidFill>
                <a:latin typeface="Segoe UI" pitchFamily="34" charset="0"/>
                <a:cs typeface="Segoe UI" pitchFamily="34" charset="0"/>
              </a:defRPr>
            </a:lvl3pPr>
            <a:lvl4pPr>
              <a:defRPr>
                <a:solidFill>
                  <a:schemeClr val="bg1"/>
                </a:solidFill>
                <a:latin typeface="Segoe UI" pitchFamily="34" charset="0"/>
                <a:cs typeface="Segoe UI" pitchFamily="34" charset="0"/>
              </a:defRPr>
            </a:lvl4pPr>
            <a:lvl5pPr>
              <a:defRPr>
                <a:solidFill>
                  <a:schemeClr val="bg1"/>
                </a:solidFill>
                <a:latin typeface="Segoe UI" pitchFamily="34" charset="0"/>
                <a:cs typeface="Segoe UI"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pPr defTabSz="914367"/>
            <a:fld id="{391B1CEF-A932-4551-99DD-5098C6F260CB}" type="datetimeFigureOut">
              <a:rPr lang="fr-FR" smtClean="0">
                <a:solidFill>
                  <a:srgbClr val="FFFFFF"/>
                </a:solidFill>
              </a:rPr>
              <a:pPr defTabSz="914367"/>
              <a:t>07/05/2016</a:t>
            </a:fld>
            <a:endParaRPr lang="fr-FR">
              <a:solidFill>
                <a:srgbClr val="FFFFFF"/>
              </a:solidFill>
            </a:endParaRPr>
          </a:p>
        </p:txBody>
      </p:sp>
      <p:sp>
        <p:nvSpPr>
          <p:cNvPr id="5" name="Espace réservé du pied de page 4"/>
          <p:cNvSpPr>
            <a:spLocks noGrp="1"/>
          </p:cNvSpPr>
          <p:nvPr>
            <p:ph type="ftr" sz="quarter" idx="11"/>
          </p:nvPr>
        </p:nvSpPr>
        <p:spPr>
          <a:xfrm>
            <a:off x="4165601" y="6356351"/>
            <a:ext cx="3860800" cy="365125"/>
          </a:xfrm>
          <a:prstGeom prst="rect">
            <a:avLst/>
          </a:prstGeom>
        </p:spPr>
        <p:txBody>
          <a:bodyPr/>
          <a:lstStyle/>
          <a:p>
            <a:pPr defTabSz="914367"/>
            <a:endParaRPr lang="fr-FR">
              <a:solidFill>
                <a:srgbClr val="FFFFFF"/>
              </a:solidFill>
            </a:endParaRPr>
          </a:p>
        </p:txBody>
      </p:sp>
      <p:sp>
        <p:nvSpPr>
          <p:cNvPr id="6" name="Espace réservé du numéro de diapositive 5"/>
          <p:cNvSpPr>
            <a:spLocks noGrp="1"/>
          </p:cNvSpPr>
          <p:nvPr>
            <p:ph type="sldNum" sz="quarter" idx="12"/>
          </p:nvPr>
        </p:nvSpPr>
        <p:spPr>
          <a:xfrm>
            <a:off x="8737601" y="6356351"/>
            <a:ext cx="2844800" cy="365125"/>
          </a:xfrm>
          <a:prstGeom prst="rect">
            <a:avLst/>
          </a:prstGeom>
        </p:spPr>
        <p:txBody>
          <a:bodyPr/>
          <a:lstStyle/>
          <a:p>
            <a:pPr defTabSz="914367"/>
            <a:fld id="{12DFF769-A997-43D2-897B-87BFEF3B2A5A}" type="slidenum">
              <a:rPr lang="fr-FR" smtClean="0">
                <a:solidFill>
                  <a:srgbClr val="FFFFFF"/>
                </a:solidFill>
              </a:rPr>
              <a:pPr defTabSz="914367"/>
              <a:t>‹#›</a:t>
            </a:fld>
            <a:endParaRPr lang="fr-FR">
              <a:solidFill>
                <a:srgbClr val="FFFFFF"/>
              </a:solidFill>
            </a:endParaRPr>
          </a:p>
        </p:txBody>
      </p:sp>
    </p:spTree>
    <p:extLst>
      <p:ext uri="{BB962C8B-B14F-4D97-AF65-F5344CB8AC3E}">
        <p14:creationId xmlns:p14="http://schemas.microsoft.com/office/powerpoint/2010/main" val="145282473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495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351" y="5990599"/>
            <a:ext cx="1844505" cy="397334"/>
          </a:xfrm>
          <a:prstGeom prst="rect">
            <a:avLst/>
          </a:prstGeom>
        </p:spPr>
      </p:pic>
      <p:pic>
        <p:nvPicPr>
          <p:cNvPr id="5" name="Picture 4"/>
          <p:cNvPicPr>
            <a:picLocks noChangeAspect="1"/>
          </p:cNvPicPr>
          <p:nvPr userDrawn="1"/>
        </p:nvPicPr>
        <p:blipFill>
          <a:blip r:embed="rId4"/>
          <a:stretch>
            <a:fillRect/>
          </a:stretch>
        </p:blipFill>
        <p:spPr>
          <a:xfrm>
            <a:off x="457351" y="470068"/>
            <a:ext cx="8776137" cy="1261191"/>
          </a:xfrm>
          <a:prstGeom prst="rect">
            <a:avLst/>
          </a:prstGeom>
        </p:spPr>
      </p:pic>
      <p:sp>
        <p:nvSpPr>
          <p:cNvPr id="2" name="TextBox 1"/>
          <p:cNvSpPr txBox="1"/>
          <p:nvPr userDrawn="1"/>
        </p:nvSpPr>
        <p:spPr>
          <a:xfrm>
            <a:off x="2260641" y="1875996"/>
            <a:ext cx="3986462" cy="887000"/>
          </a:xfrm>
          <a:prstGeom prst="rect">
            <a:avLst/>
          </a:prstGeom>
          <a:noFill/>
        </p:spPr>
        <p:txBody>
          <a:bodyPr wrap="none" lIns="179285" tIns="143428" rIns="179285" bIns="143428" rtlCol="0">
            <a:spAutoFit/>
          </a:bodyPr>
          <a:lstStyle/>
          <a:p>
            <a:pPr defTabSz="914367">
              <a:lnSpc>
                <a:spcPct val="90000"/>
              </a:lnSpc>
              <a:spcAft>
                <a:spcPts val="588"/>
              </a:spcAft>
            </a:pPr>
            <a:r>
              <a:rPr lang="en-US" sz="4313" dirty="0">
                <a:gradFill>
                  <a:gsLst>
                    <a:gs pos="3941">
                      <a:srgbClr val="969696"/>
                    </a:gs>
                    <a:gs pos="100000">
                      <a:srgbClr val="969696"/>
                    </a:gs>
                  </a:gsLst>
                  <a:lin ang="5400000" scaled="0"/>
                </a:gradFill>
                <a:latin typeface="Segoe UI Light"/>
              </a:rPr>
              <a:t>22–24 July 2013</a:t>
            </a:r>
          </a:p>
        </p:txBody>
      </p:sp>
    </p:spTree>
    <p:extLst>
      <p:ext uri="{BB962C8B-B14F-4D97-AF65-F5344CB8AC3E}">
        <p14:creationId xmlns:p14="http://schemas.microsoft.com/office/powerpoint/2010/main" val="72582163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6" name="Text Placeholder 5"/>
          <p:cNvSpPr>
            <a:spLocks noGrp="1"/>
          </p:cNvSpPr>
          <p:nvPr>
            <p:ph type="body" sz="quarter" idx="13" hasCustomPrompt="1"/>
          </p:nvPr>
        </p:nvSpPr>
        <p:spPr>
          <a:xfrm>
            <a:off x="9233488" y="348646"/>
            <a:ext cx="2689274" cy="506780"/>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408999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3"/>
            <a:ext cx="2507462" cy="537211"/>
          </a:xfrm>
          <a:prstGeom prst="rect">
            <a:avLst/>
          </a:prstGeom>
        </p:spPr>
      </p:pic>
      <p:sp>
        <p:nvSpPr>
          <p:cNvPr id="3" name="Text Placeholder 2"/>
          <p:cNvSpPr>
            <a:spLocks noGrp="1"/>
          </p:cNvSpPr>
          <p:nvPr>
            <p:ph type="body" sz="quarter" idx="13" hasCustomPrompt="1"/>
          </p:nvPr>
        </p:nvSpPr>
        <p:spPr>
          <a:xfrm>
            <a:off x="9233488" y="356871"/>
            <a:ext cx="2689274" cy="506972"/>
          </a:xfrm>
        </p:spPr>
        <p:txBody>
          <a:bodyPr/>
          <a:lstStyle>
            <a:lvl1pPr marL="0" indent="0" algn="r">
              <a:buNone/>
              <a:defRPr sz="2353"/>
            </a:lvl1pPr>
          </a:lstStyle>
          <a:p>
            <a:pPr lvl="0"/>
            <a:r>
              <a:rPr lang="en-US" dirty="0"/>
              <a:t>Session Code</a:t>
            </a:r>
          </a:p>
        </p:txBody>
      </p:sp>
    </p:spTree>
    <p:extLst>
      <p:ext uri="{BB962C8B-B14F-4D97-AF65-F5344CB8AC3E}">
        <p14:creationId xmlns:p14="http://schemas.microsoft.com/office/powerpoint/2010/main" val="2205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Rectangle 18"/>
          <p:cNvSpPr/>
          <p:nvPr userDrawn="1"/>
        </p:nvSpPr>
        <p:spPr bwMode="gray">
          <a:xfrm>
            <a:off x="269302"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6"/>
            <a:ext cx="7171399" cy="1794661"/>
          </a:xfrm>
          <a:noFill/>
        </p:spPr>
        <p:txBody>
          <a:bodyPr lIns="182880" tIns="146304" rIns="182880" bIns="146304">
            <a:noAutofit/>
          </a:bodyPr>
          <a:lstStyle>
            <a:lvl1pPr marL="0" indent="0">
              <a:spcBef>
                <a:spcPts val="0"/>
              </a:spcBef>
              <a:buNone/>
              <a:defRPr sz="352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899283" y="470067"/>
            <a:ext cx="1844505" cy="397334"/>
          </a:xfrm>
          <a:prstGeom prst="rect">
            <a:avLst/>
          </a:prstGeom>
        </p:spPr>
      </p:pic>
      <p:sp>
        <p:nvSpPr>
          <p:cNvPr id="3" name="Text Placeholder 2"/>
          <p:cNvSpPr>
            <a:spLocks noGrp="1"/>
          </p:cNvSpPr>
          <p:nvPr>
            <p:ph type="body" sz="quarter" idx="13" hasCustomPrompt="1"/>
          </p:nvPr>
        </p:nvSpPr>
        <p:spPr>
          <a:xfrm>
            <a:off x="269239" y="360430"/>
            <a:ext cx="2689274" cy="506972"/>
          </a:xfrm>
        </p:spPr>
        <p:txBody>
          <a:bodyPr/>
          <a:lstStyle>
            <a:lvl1pPr marL="0" indent="0">
              <a:buNone/>
              <a:defRPr sz="2353">
                <a:gradFill>
                  <a:gsLst>
                    <a:gs pos="5419">
                      <a:srgbClr val="FFFFFF"/>
                    </a:gs>
                    <a:gs pos="100000">
                      <a:srgbClr val="FFFFFF"/>
                    </a:gs>
                  </a:gsLst>
                  <a:lin ang="5400000" scaled="0"/>
                </a:gradFill>
              </a:defRPr>
            </a:lvl1pPr>
          </a:lstStyle>
          <a:p>
            <a:pPr lvl="0"/>
            <a:r>
              <a:rPr lang="en-US" dirty="0"/>
              <a:t>Session Code</a:t>
            </a:r>
          </a:p>
        </p:txBody>
      </p:sp>
    </p:spTree>
    <p:extLst>
      <p:ext uri="{BB962C8B-B14F-4D97-AF65-F5344CB8AC3E}">
        <p14:creationId xmlns:p14="http://schemas.microsoft.com/office/powerpoint/2010/main" val="100872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2038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0673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795460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3848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1297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7436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56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90686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7680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9351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40283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7720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8121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141626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3039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12311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90994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556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21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8679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tags" Target="../tags/tag10.xml"/><Relationship Id="rId21" Type="http://schemas.openxmlformats.org/officeDocument/2006/relationships/slideLayout" Target="../slideLayouts/slideLayout30.xml"/><Relationship Id="rId34" Type="http://schemas.openxmlformats.org/officeDocument/2006/relationships/tags" Target="../tags/tag5.xml"/><Relationship Id="rId42" Type="http://schemas.openxmlformats.org/officeDocument/2006/relationships/tags" Target="../tags/tag13.xml"/><Relationship Id="rId47" Type="http://schemas.openxmlformats.org/officeDocument/2006/relationships/tags" Target="../tags/tag18.xml"/><Relationship Id="rId50" Type="http://schemas.openxmlformats.org/officeDocument/2006/relationships/tags" Target="../tags/tag21.xml"/><Relationship Id="rId55" Type="http://schemas.openxmlformats.org/officeDocument/2006/relationships/tags" Target="../tags/tag26.xml"/><Relationship Id="rId63" Type="http://schemas.openxmlformats.org/officeDocument/2006/relationships/tags" Target="../tags/tag34.xml"/><Relationship Id="rId68" Type="http://schemas.openxmlformats.org/officeDocument/2006/relationships/tags" Target="../tags/tag39.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45" Type="http://schemas.openxmlformats.org/officeDocument/2006/relationships/tags" Target="../tags/tag16.xml"/><Relationship Id="rId53" Type="http://schemas.openxmlformats.org/officeDocument/2006/relationships/tags" Target="../tags/tag24.xml"/><Relationship Id="rId58" Type="http://schemas.openxmlformats.org/officeDocument/2006/relationships/tags" Target="../tags/tag29.xml"/><Relationship Id="rId66" Type="http://schemas.openxmlformats.org/officeDocument/2006/relationships/tags" Target="../tags/tag37.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tags" Target="../tags/tag7.xml"/><Relationship Id="rId49" Type="http://schemas.openxmlformats.org/officeDocument/2006/relationships/tags" Target="../tags/tag20.xml"/><Relationship Id="rId57" Type="http://schemas.openxmlformats.org/officeDocument/2006/relationships/tags" Target="../tags/tag28.xml"/><Relationship Id="rId61" Type="http://schemas.openxmlformats.org/officeDocument/2006/relationships/tags" Target="../tags/tag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ags" Target="../tags/tag2.xml"/><Relationship Id="rId44" Type="http://schemas.openxmlformats.org/officeDocument/2006/relationships/tags" Target="../tags/tag15.xml"/><Relationship Id="rId52" Type="http://schemas.openxmlformats.org/officeDocument/2006/relationships/tags" Target="../tags/tag23.xml"/><Relationship Id="rId60" Type="http://schemas.openxmlformats.org/officeDocument/2006/relationships/tags" Target="../tags/tag31.xml"/><Relationship Id="rId65" Type="http://schemas.openxmlformats.org/officeDocument/2006/relationships/tags" Target="../tags/tag36.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tags" Target="../tags/tag1.xml"/><Relationship Id="rId35" Type="http://schemas.openxmlformats.org/officeDocument/2006/relationships/tags" Target="../tags/tag6.xml"/><Relationship Id="rId43" Type="http://schemas.openxmlformats.org/officeDocument/2006/relationships/tags" Target="../tags/tag14.xml"/><Relationship Id="rId48" Type="http://schemas.openxmlformats.org/officeDocument/2006/relationships/tags" Target="../tags/tag19.xml"/><Relationship Id="rId56" Type="http://schemas.openxmlformats.org/officeDocument/2006/relationships/tags" Target="../tags/tag27.xml"/><Relationship Id="rId64" Type="http://schemas.openxmlformats.org/officeDocument/2006/relationships/tags" Target="../tags/tag35.xml"/><Relationship Id="rId8" Type="http://schemas.openxmlformats.org/officeDocument/2006/relationships/slideLayout" Target="../slideLayouts/slideLayout17.xml"/><Relationship Id="rId51" Type="http://schemas.openxmlformats.org/officeDocument/2006/relationships/tags" Target="../tags/tag22.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ags" Target="../tags/tag4.xml"/><Relationship Id="rId38" Type="http://schemas.openxmlformats.org/officeDocument/2006/relationships/tags" Target="../tags/tag9.xml"/><Relationship Id="rId46" Type="http://schemas.openxmlformats.org/officeDocument/2006/relationships/tags" Target="../tags/tag17.xml"/><Relationship Id="rId59" Type="http://schemas.openxmlformats.org/officeDocument/2006/relationships/tags" Target="../tags/tag30.xml"/><Relationship Id="rId67" Type="http://schemas.openxmlformats.org/officeDocument/2006/relationships/tags" Target="../tags/tag38.xml"/><Relationship Id="rId20" Type="http://schemas.openxmlformats.org/officeDocument/2006/relationships/slideLayout" Target="../slideLayouts/slideLayout29.xml"/><Relationship Id="rId41" Type="http://schemas.openxmlformats.org/officeDocument/2006/relationships/tags" Target="../tags/tag12.xml"/><Relationship Id="rId54" Type="http://schemas.openxmlformats.org/officeDocument/2006/relationships/tags" Target="../tags/tag25.xml"/><Relationship Id="rId62" Type="http://schemas.openxmlformats.org/officeDocument/2006/relationships/tags" Target="../tags/tag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image" Target="../media/image1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image" Target="../media/image11.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27.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0"/>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1"/>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2"/>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3"/>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4"/>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5"/>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6"/>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7"/>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8"/>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9"/>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0"/>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1"/>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2"/>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3"/>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4"/>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5"/>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6"/>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7"/>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8"/>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9"/>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0"/>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1"/>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2"/>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3"/>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4"/>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5"/>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6"/>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7"/>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8"/>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9"/>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0"/>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1"/>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2"/>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3"/>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4"/>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5"/>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6"/>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7"/>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8"/>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40509710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03759343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53679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328776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devops.com/2015/12/03/11626/"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devops.com/2015/12/03/11626/"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Building Blocks of DevOps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435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DevOps Practices</a:t>
            </a:r>
          </a:p>
        </p:txBody>
      </p:sp>
      <p:grpSp>
        <p:nvGrpSpPr>
          <p:cNvPr id="24" name="Group 23"/>
          <p:cNvGrpSpPr/>
          <p:nvPr/>
        </p:nvGrpSpPr>
        <p:grpSpPr>
          <a:xfrm>
            <a:off x="1715090" y="1334702"/>
            <a:ext cx="7558052" cy="4872938"/>
            <a:chOff x="1715090" y="1334702"/>
            <a:chExt cx="7558052" cy="4872938"/>
          </a:xfrm>
        </p:grpSpPr>
        <p:sp>
          <p:nvSpPr>
            <p:cNvPr id="17" name="Hexagon 16"/>
            <p:cNvSpPr/>
            <p:nvPr/>
          </p:nvSpPr>
          <p:spPr>
            <a:xfrm>
              <a:off x="1715090" y="2362501"/>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Configuration Management</a:t>
              </a:r>
            </a:p>
          </p:txBody>
        </p:sp>
        <p:sp>
          <p:nvSpPr>
            <p:cNvPr id="18" name="Hexagon 17"/>
            <p:cNvSpPr/>
            <p:nvPr/>
          </p:nvSpPr>
          <p:spPr>
            <a:xfrm>
              <a:off x="3498582" y="1379045"/>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Release Management</a:t>
              </a:r>
            </a:p>
          </p:txBody>
        </p:sp>
        <p:sp>
          <p:nvSpPr>
            <p:cNvPr id="19" name="Hexagon 18"/>
            <p:cNvSpPr/>
            <p:nvPr/>
          </p:nvSpPr>
          <p:spPr>
            <a:xfrm>
              <a:off x="3498582" y="3345957"/>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Continuous Integration</a:t>
              </a:r>
            </a:p>
          </p:txBody>
        </p:sp>
        <p:sp>
          <p:nvSpPr>
            <p:cNvPr id="20" name="Hexagon 19"/>
            <p:cNvSpPr/>
            <p:nvPr/>
          </p:nvSpPr>
          <p:spPr>
            <a:xfrm>
              <a:off x="5282074" y="2362501"/>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Continuous Deployment</a:t>
              </a:r>
            </a:p>
          </p:txBody>
        </p:sp>
        <p:sp>
          <p:nvSpPr>
            <p:cNvPr id="21" name="Hexagon 20"/>
            <p:cNvSpPr/>
            <p:nvPr/>
          </p:nvSpPr>
          <p:spPr>
            <a:xfrm>
              <a:off x="5310907" y="4329413"/>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Infrastructure as Code</a:t>
              </a:r>
            </a:p>
          </p:txBody>
        </p:sp>
        <p:sp>
          <p:nvSpPr>
            <p:cNvPr id="22" name="Hexagon 21"/>
            <p:cNvSpPr/>
            <p:nvPr/>
          </p:nvSpPr>
          <p:spPr>
            <a:xfrm>
              <a:off x="7094399" y="3301614"/>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Test Automation</a:t>
              </a:r>
            </a:p>
          </p:txBody>
        </p:sp>
        <p:sp>
          <p:nvSpPr>
            <p:cNvPr id="23" name="Hexagon 22"/>
            <p:cNvSpPr/>
            <p:nvPr/>
          </p:nvSpPr>
          <p:spPr>
            <a:xfrm>
              <a:off x="7065565" y="1334702"/>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Application Performance Monitoring</a:t>
              </a:r>
            </a:p>
          </p:txBody>
        </p:sp>
      </p:grpSp>
      <p:sp>
        <p:nvSpPr>
          <p:cNvPr id="3" name="Rectangle 2"/>
          <p:cNvSpPr/>
          <p:nvPr/>
        </p:nvSpPr>
        <p:spPr>
          <a:xfrm>
            <a:off x="6230113" y="6402062"/>
            <a:ext cx="7035578" cy="369332"/>
          </a:xfrm>
          <a:prstGeom prst="rect">
            <a:avLst/>
          </a:prstGeom>
        </p:spPr>
        <p:txBody>
          <a:bodyPr wrap="square">
            <a:spAutoFit/>
          </a:bodyPr>
          <a:lstStyle/>
          <a:p>
            <a:r>
              <a:rPr lang="en-US" dirty="0"/>
              <a:t>Sam </a:t>
            </a:r>
            <a:r>
              <a:rPr lang="en-US" dirty="0" err="1"/>
              <a:t>Guckenheimer</a:t>
            </a:r>
            <a:r>
              <a:rPr lang="en-US" dirty="0"/>
              <a:t> (</a:t>
            </a:r>
            <a:r>
              <a:rPr lang="en-US" dirty="0">
                <a:hlinkClick r:id="rId3"/>
              </a:rPr>
              <a:t>http://devops.com/2015/12/03/11626/</a:t>
            </a:r>
            <a:r>
              <a:rPr lang="en-US" dirty="0"/>
              <a:t>) </a:t>
            </a:r>
          </a:p>
        </p:txBody>
      </p:sp>
    </p:spTree>
    <p:extLst>
      <p:ext uri="{BB962C8B-B14F-4D97-AF65-F5344CB8AC3E}">
        <p14:creationId xmlns:p14="http://schemas.microsoft.com/office/powerpoint/2010/main" val="419131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DevOps Habits</a:t>
            </a:r>
          </a:p>
        </p:txBody>
      </p:sp>
      <p:grpSp>
        <p:nvGrpSpPr>
          <p:cNvPr id="24" name="Group 23"/>
          <p:cNvGrpSpPr/>
          <p:nvPr/>
        </p:nvGrpSpPr>
        <p:grpSpPr>
          <a:xfrm>
            <a:off x="1715090" y="1334702"/>
            <a:ext cx="7558052" cy="4872938"/>
            <a:chOff x="1715090" y="1334702"/>
            <a:chExt cx="7558052" cy="4872938"/>
          </a:xfrm>
        </p:grpSpPr>
        <p:sp>
          <p:nvSpPr>
            <p:cNvPr id="17" name="Hexagon 16"/>
            <p:cNvSpPr/>
            <p:nvPr/>
          </p:nvSpPr>
          <p:spPr>
            <a:xfrm>
              <a:off x="1715090" y="2362501"/>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Team Autonomy and Enterprise Alignment</a:t>
              </a:r>
            </a:p>
          </p:txBody>
        </p:sp>
        <p:sp>
          <p:nvSpPr>
            <p:cNvPr id="18" name="Hexagon 17"/>
            <p:cNvSpPr/>
            <p:nvPr/>
          </p:nvSpPr>
          <p:spPr>
            <a:xfrm>
              <a:off x="3498582" y="1379045"/>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Rigorous Management of Technical Debt</a:t>
              </a:r>
            </a:p>
          </p:txBody>
        </p:sp>
        <p:sp>
          <p:nvSpPr>
            <p:cNvPr id="19" name="Hexagon 18"/>
            <p:cNvSpPr/>
            <p:nvPr/>
          </p:nvSpPr>
          <p:spPr>
            <a:xfrm>
              <a:off x="3498582" y="3345957"/>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Focus on Flow of Customer Value</a:t>
              </a:r>
            </a:p>
          </p:txBody>
        </p:sp>
        <p:sp>
          <p:nvSpPr>
            <p:cNvPr id="20" name="Hexagon 19"/>
            <p:cNvSpPr/>
            <p:nvPr/>
          </p:nvSpPr>
          <p:spPr>
            <a:xfrm>
              <a:off x="5282074" y="2362501"/>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Hypothesis Driven Development</a:t>
              </a:r>
            </a:p>
          </p:txBody>
        </p:sp>
        <p:sp>
          <p:nvSpPr>
            <p:cNvPr id="21" name="Hexagon 20"/>
            <p:cNvSpPr/>
            <p:nvPr/>
          </p:nvSpPr>
          <p:spPr>
            <a:xfrm>
              <a:off x="5310907" y="4329413"/>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Evidence Gathered in Production</a:t>
              </a:r>
            </a:p>
          </p:txBody>
        </p:sp>
        <p:sp>
          <p:nvSpPr>
            <p:cNvPr id="22" name="Hexagon 21"/>
            <p:cNvSpPr/>
            <p:nvPr/>
          </p:nvSpPr>
          <p:spPr>
            <a:xfrm>
              <a:off x="7094399" y="3301614"/>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Manage Infrastructure as a Flexible Resource</a:t>
              </a:r>
            </a:p>
          </p:txBody>
        </p:sp>
        <p:sp>
          <p:nvSpPr>
            <p:cNvPr id="23" name="Hexagon 22"/>
            <p:cNvSpPr/>
            <p:nvPr/>
          </p:nvSpPr>
          <p:spPr>
            <a:xfrm>
              <a:off x="7065565" y="1334702"/>
              <a:ext cx="2178743" cy="1878227"/>
            </a:xfrm>
            <a:prstGeom prst="hexago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Live Site Culture</a:t>
              </a:r>
            </a:p>
          </p:txBody>
        </p:sp>
      </p:grpSp>
      <p:sp>
        <p:nvSpPr>
          <p:cNvPr id="11" name="Rectangle 10"/>
          <p:cNvSpPr/>
          <p:nvPr/>
        </p:nvSpPr>
        <p:spPr>
          <a:xfrm>
            <a:off x="6141730" y="6405236"/>
            <a:ext cx="7035578" cy="369332"/>
          </a:xfrm>
          <a:prstGeom prst="rect">
            <a:avLst/>
          </a:prstGeom>
        </p:spPr>
        <p:txBody>
          <a:bodyPr wrap="square">
            <a:spAutoFit/>
          </a:bodyPr>
          <a:lstStyle/>
          <a:p>
            <a:r>
              <a:rPr lang="en-US" dirty="0"/>
              <a:t>Sam </a:t>
            </a:r>
            <a:r>
              <a:rPr lang="en-US" dirty="0" err="1"/>
              <a:t>Guckenheimer</a:t>
            </a:r>
            <a:r>
              <a:rPr lang="en-US" dirty="0"/>
              <a:t> (</a:t>
            </a:r>
            <a:r>
              <a:rPr lang="en-US" dirty="0">
                <a:hlinkClick r:id="rId3"/>
              </a:rPr>
              <a:t>http://devops.com/2015/12/03/11626/</a:t>
            </a:r>
            <a:r>
              <a:rPr lang="en-US" dirty="0"/>
              <a:t>) </a:t>
            </a:r>
          </a:p>
        </p:txBody>
      </p:sp>
    </p:spTree>
    <p:extLst>
      <p:ext uri="{BB962C8B-B14F-4D97-AF65-F5344CB8AC3E}">
        <p14:creationId xmlns:p14="http://schemas.microsoft.com/office/powerpoint/2010/main" val="4187876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5.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a53d73d2-368b-429e-b817-1324eec1382c"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p:properties xmlns:p="http://schemas.microsoft.com/office/2006/metadata/properties" xmlns:xsi="http://www.w3.org/2001/XMLSchema-instance" xmlns:pc="http://schemas.microsoft.com/office/infopath/2007/PartnerControls">
  <documentManagement/>
</p:properties>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Control xmlns="http://schemas.microsoft.com/VisualStudio/2011/storyboarding/control">
  <Id Name="a53d73d2-368b-429e-b817-1324eec1382c" Revision="1" Stencil="7276b9ef-3953-4dce-a89b-ed85f20b8b93" StencilVersion="1.0"/>
</Control>
</file>

<file path=customXml/item21.xml><?xml version="1.0" encoding="utf-8"?>
<Control xmlns="http://schemas.microsoft.com/VisualStudio/2011/storyboarding/control">
  <Id Name="a53d73d2-368b-429e-b817-1324eec1382c" Revision="1" Stencil="7276b9ef-3953-4dce-a89b-ed85f20b8b93" StencilVersion="1.0"/>
</Control>
</file>

<file path=customXml/item22.xml><?xml version="1.0" encoding="utf-8"?>
<Control xmlns="http://schemas.microsoft.com/VisualStudio/2011/storyboarding/control">
  <Id Name="d69996e1-3d61-4686-9b63-f1b855c596ab" Revision="1" Stencil="7276b9ef-3953-4dce-a89b-ed85f20b8b93" StencilVersion="1.0"/>
</Control>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ontrol xmlns="http://schemas.microsoft.com/VisualStudio/2011/storyboarding/control">
  <Id Name="fb22c541-ded0-47fa-8877-83a4c2d16227" Revision="1" Stencil="7276b9ef-3953-4dce-a89b-ed85f20b8b93" StencilVersion="1.0"/>
</Control>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Control xmlns="http://schemas.microsoft.com/VisualStudio/2011/storyboarding/control">
  <Id Name="fb22c541-ded0-47fa-8877-83a4c2d16227" Revision="1" Stencil="7276b9ef-3953-4dce-a89b-ed85f20b8b93" StencilVersion="1.0"/>
</Control>
</file>

<file path=customXml/item28.xml><?xml version="1.0" encoding="utf-8"?>
<Control xmlns="http://schemas.microsoft.com/VisualStudio/2011/storyboarding/control">
  <Id Name="d69996e1-3d61-4686-9b63-f1b855c596ab" Revision="1" Stencil="7276b9ef-3953-4dce-a89b-ed85f20b8b93" StencilVersion="1.0"/>
</Control>
</file>

<file path=customXml/item2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xml><?xml version="1.0" encoding="utf-8"?>
<Control xmlns="http://schemas.microsoft.com/VisualStudio/2011/storyboarding/control">
  <Id Name="369f9055-6b6c-48b9-9320-5df2d46c430a" Revision="1" Stencil="7276b9ef-3953-4dce-a89b-ed85f20b8b93" StencilVersion="1.0"/>
</Control>
</file>

<file path=customXml/item30.xml><?xml version="1.0" encoding="utf-8"?>
<Control xmlns="http://schemas.microsoft.com/VisualStudio/2011/storyboarding/control">
  <Id Name="a53d73d2-368b-429e-b817-1324eec1382c" Revision="1" Stencil="7276b9ef-3953-4dce-a89b-ed85f20b8b93" StencilVersion="1.0"/>
</Control>
</file>

<file path=customXml/item31.xml><?xml version="1.0" encoding="utf-8"?>
<Control xmlns="http://schemas.microsoft.com/VisualStudio/2011/storyboarding/control">
  <Id Name="a2191c86-fc50-4add-948c-129f6b5a88d8"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d69996e1-3d61-4686-9b63-f1b855c596ab" Revision="1" Stencil="7276b9ef-3953-4dce-a89b-ed85f20b8b93" StencilVersion="1.0"/>
</Control>
</file>

<file path=customXml/item8.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0.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1.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2.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3.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4.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5.xml><?xml version="1.0" encoding="utf-8"?>
<ds:datastoreItem xmlns:ds="http://schemas.openxmlformats.org/officeDocument/2006/customXml" ds:itemID="{7025FDD9-4C58-4084-9F89-0E6ADD6FFF55}">
  <ds:schemaRef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83cd2334-221a-48c3-9034-bfd1542dfe28"/>
    <ds:schemaRef ds:uri="http://purl.org/dc/elements/1.1/"/>
    <ds:schemaRef ds:uri="http://schemas.microsoft.com/office/2006/metadata/properties"/>
    <ds:schemaRef ds:uri="http://purl.org/dc/dcmitype/"/>
  </ds:schemaRefs>
</ds:datastoreItem>
</file>

<file path=customXml/itemProps16.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7.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8.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9.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xml><?xml version="1.0" encoding="utf-8"?>
<ds:datastoreItem xmlns:ds="http://schemas.openxmlformats.org/officeDocument/2006/customXml" ds:itemID="{3422FA69-0AE7-4AE1-A63C-990E6F6F82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1.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2.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3.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4.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5.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6.xml><?xml version="1.0" encoding="utf-8"?>
<ds:datastoreItem xmlns:ds="http://schemas.openxmlformats.org/officeDocument/2006/customXml" ds:itemID="{45A6F52C-ADD2-40F6-A8A5-757CD65F1511}">
  <ds:schemaRefs>
    <ds:schemaRef ds:uri="http://schemas.microsoft.com/sharepoint/v3/contenttype/forms"/>
  </ds:schemaRefs>
</ds:datastoreItem>
</file>

<file path=customXml/itemProps27.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8.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9.xml><?xml version="1.0" encoding="utf-8"?>
<ds:datastoreItem xmlns:ds="http://schemas.openxmlformats.org/officeDocument/2006/customXml" ds:itemID="{20C2EC17-4424-479E-9798-84E401BCE833}">
  <ds:schemaRefs>
    <ds:schemaRef ds:uri="http://schemas.microsoft.com/office/2006/metadata/properties"/>
    <ds:schemaRef ds:uri="http://schemas.microsoft.com/office/infopath/2007/PartnerControls"/>
    <ds:schemaRef ds:uri="83cd2334-221a-48c3-9034-bfd1542dfe28"/>
  </ds:schemaRefs>
</ds:datastoreItem>
</file>

<file path=customXml/itemProps3.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30.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1.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32.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33.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4.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5.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6.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7.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8.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3829</TotalTime>
  <Words>74</Words>
  <Application>Microsoft Office PowerPoint</Application>
  <PresentationFormat>Widescreen</PresentationFormat>
  <Paragraphs>21</Paragraphs>
  <Slides>4</Slides>
  <Notes>2</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vt:i4>
      </vt:variant>
    </vt:vector>
  </HeadingPairs>
  <TitlesOfParts>
    <vt:vector size="15" baseType="lpstr">
      <vt:lpstr>Arial</vt:lpstr>
      <vt:lpstr>Calibri</vt:lpstr>
      <vt:lpstr>Consolas</vt:lpstr>
      <vt:lpstr>Segoe UI</vt:lpstr>
      <vt:lpstr>Segoe UI Light</vt:lpstr>
      <vt:lpstr>Wingdings</vt:lpstr>
      <vt:lpstr>1_Office Theme</vt:lpstr>
      <vt:lpstr>WHITE TEMPLATE</vt:lpstr>
      <vt:lpstr>TEE14 Speaker PPT Template</vt:lpstr>
      <vt:lpstr>5-30438_S4_Breakout_Template_WHT</vt:lpstr>
      <vt:lpstr>5-30536_Build_2014_Breakout_Template_White_16x9</vt:lpstr>
      <vt:lpstr>PowerPoint Presentation</vt:lpstr>
      <vt:lpstr>7 DevOps Practices</vt:lpstr>
      <vt:lpstr>7 DevOps Habits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leim@microsoft.com</dc:creator>
  <cp:lastModifiedBy>Lei Ma (LEX)</cp:lastModifiedBy>
  <cp:revision>97</cp:revision>
  <dcterms:created xsi:type="dcterms:W3CDTF">2013-02-15T23:12:42Z</dcterms:created>
  <dcterms:modified xsi:type="dcterms:W3CDTF">2016-05-08T04:39:27Z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